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0" r:id="rId3"/>
    <p:sldId id="257" r:id="rId4"/>
    <p:sldId id="274" r:id="rId5"/>
    <p:sldId id="258" r:id="rId6"/>
    <p:sldId id="271" r:id="rId7"/>
    <p:sldId id="273" r:id="rId8"/>
    <p:sldId id="272" r:id="rId9"/>
    <p:sldId id="275" r:id="rId10"/>
    <p:sldId id="276" r:id="rId11"/>
    <p:sldId id="277" r:id="rId12"/>
    <p:sldId id="278" r:id="rId13"/>
    <p:sldId id="279" r:id="rId14"/>
    <p:sldId id="281" r:id="rId15"/>
    <p:sldId id="259" r:id="rId16"/>
    <p:sldId id="260" r:id="rId17"/>
    <p:sldId id="261" r:id="rId18"/>
    <p:sldId id="262" r:id="rId19"/>
    <p:sldId id="282" r:id="rId20"/>
    <p:sldId id="280" r:id="rId21"/>
    <p:sldId id="263" r:id="rId22"/>
    <p:sldId id="264" r:id="rId23"/>
    <p:sldId id="283" r:id="rId24"/>
    <p:sldId id="265" r:id="rId25"/>
    <p:sldId id="284" r:id="rId26"/>
    <p:sldId id="285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6488E-6047-443A-9A30-C7AA7DBB9546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0EF02-E60F-4221-B805-355EF6F3C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184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 two more videos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0EF02-E60F-4221-B805-355EF6F3C0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49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0EF02-E60F-4221-B805-355EF6F3C0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44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600" b="1" dirty="0" smtClean="0"/>
              <a:t>Position Based Fluids</a:t>
            </a:r>
            <a:endParaRPr lang="zh-CN" altLang="en-US" sz="6600" b="1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7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Particle System</a:t>
            </a:r>
            <a:endParaRPr lang="zh-CN" altLang="en-US" dirty="0"/>
          </a:p>
        </p:txBody>
      </p:sp>
      <p:pic>
        <p:nvPicPr>
          <p:cNvPr id="5121" name="Picture 1" descr="C:\Users\Raytine\AppData\Roaming\Tencent\Users\418241703\TIM\WinTemp\RichOle\FU1B2V1`X[VGL$FVRKLHD$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720085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3230" y="5498767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Each Grid has its hash value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629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Particle System</a:t>
            </a:r>
            <a:endParaRPr lang="zh-CN" altLang="en-US" dirty="0"/>
          </a:p>
        </p:txBody>
      </p:sp>
      <p:pic>
        <p:nvPicPr>
          <p:cNvPr id="6145" name="Picture 1" descr="C:\Users\Raytine\AppData\Roaming\Tencent\Users\418241703\TIM\WinTemp\RichOle\5KP]CTS}1YB55_39~KSSZ$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532440" cy="395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3364" y="5036983"/>
            <a:ext cx="6912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Sorted Particle Index [number]</a:t>
            </a:r>
          </a:p>
          <a:p>
            <a:r>
              <a:rPr lang="en-US" altLang="zh-CN" sz="2400" dirty="0" smtClean="0"/>
              <a:t>Sorted Cell start [number]</a:t>
            </a:r>
          </a:p>
          <a:p>
            <a:r>
              <a:rPr lang="en-US" altLang="zh-CN" sz="2400" dirty="0" smtClean="0"/>
              <a:t>Sorted Cell end [number]</a:t>
            </a:r>
          </a:p>
          <a:p>
            <a:r>
              <a:rPr lang="en-US" altLang="zh-CN" sz="2400" dirty="0" smtClean="0"/>
              <a:t>Using CUDPP library to do fast radix sort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92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Particle System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00200"/>
            <a:ext cx="8795320" cy="452596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Limit maximum particle numbers in a Cell</a:t>
            </a:r>
          </a:p>
          <a:p>
            <a:r>
              <a:rPr lang="en-US" altLang="zh-CN" dirty="0" smtClean="0"/>
              <a:t>Limit maximum neighbor number of a particle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/>
              <a:t>Using </a:t>
            </a:r>
            <a:r>
              <a:rPr lang="en-US" altLang="zh-CN" dirty="0" err="1" smtClean="0"/>
              <a:t>AtomicAdd</a:t>
            </a:r>
            <a:r>
              <a:rPr lang="en-US" altLang="zh-CN" dirty="0" smtClean="0"/>
              <a:t> to do particle registering</a:t>
            </a:r>
          </a:p>
          <a:p>
            <a:r>
              <a:rPr lang="en-US" altLang="zh-CN" dirty="0" smtClean="0"/>
              <a:t>Data Structure</a:t>
            </a:r>
            <a:endParaRPr lang="en-US" altLang="zh-CN" dirty="0"/>
          </a:p>
          <a:p>
            <a:pPr lvl="1"/>
            <a:r>
              <a:rPr lang="en-US" altLang="zh-CN" dirty="0" smtClean="0"/>
              <a:t>Neighbors [number * </a:t>
            </a:r>
            <a:r>
              <a:rPr lang="en-US" altLang="zh-CN" dirty="0" err="1" smtClean="0"/>
              <a:t>maxNeighborsPerParticle</a:t>
            </a:r>
            <a:r>
              <a:rPr lang="en-US" altLang="zh-CN" dirty="0" smtClean="0"/>
              <a:t> ]</a:t>
            </a:r>
          </a:p>
          <a:p>
            <a:pPr lvl="1"/>
            <a:r>
              <a:rPr lang="en-US" altLang="zh-CN" dirty="0" err="1" smtClean="0"/>
              <a:t>Neighbors_count</a:t>
            </a:r>
            <a:r>
              <a:rPr lang="en-US" altLang="zh-CN" dirty="0" smtClean="0"/>
              <a:t> [number]</a:t>
            </a:r>
          </a:p>
          <a:p>
            <a:pPr lvl="1"/>
            <a:r>
              <a:rPr lang="en-US" altLang="zh-CN" dirty="0" smtClean="0"/>
              <a:t>Cells [</a:t>
            </a:r>
            <a:r>
              <a:rPr lang="en-US" altLang="zh-CN" dirty="0" err="1" smtClean="0"/>
              <a:t>grid_number</a:t>
            </a:r>
            <a:r>
              <a:rPr lang="en-US" altLang="zh-CN" dirty="0" smtClean="0"/>
              <a:t>*</a:t>
            </a:r>
            <a:r>
              <a:rPr lang="en-US" altLang="zh-CN" dirty="0" err="1" smtClean="0"/>
              <a:t>maxParticlesPerCell</a:t>
            </a:r>
            <a:r>
              <a:rPr lang="en-US" altLang="zh-CN" dirty="0" smtClean="0"/>
              <a:t>]</a:t>
            </a:r>
          </a:p>
          <a:p>
            <a:pPr lvl="1"/>
            <a:r>
              <a:rPr lang="en-US" altLang="zh-CN" dirty="0" err="1" smtClean="0"/>
              <a:t>Cells_count</a:t>
            </a:r>
            <a:r>
              <a:rPr lang="en-US" altLang="zh-CN" dirty="0" smtClean="0"/>
              <a:t> [</a:t>
            </a:r>
            <a:r>
              <a:rPr lang="en-US" altLang="zh-CN" dirty="0" err="1" smtClean="0"/>
              <a:t>gird_number</a:t>
            </a:r>
            <a:r>
              <a:rPr lang="en-US" altLang="zh-CN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236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C:\Users\Raytine\AppData\Roaming\Tencent\Users\418241703\TIM\WinTemp\RichOle\%H8JBZ8RUF9J5S9{CL(QY[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569" y="1487779"/>
            <a:ext cx="4594865" cy="466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Users\Raytine\AppData\Roaming\Tencent\Users\418241703\TIM\WinTemp\RichOle\OBMUF@[WF9LWCOE4D4EOCZ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7780"/>
            <a:ext cx="4427984" cy="474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/>
              <a:t>P</a:t>
            </a:r>
            <a:r>
              <a:rPr lang="en-US" altLang="zh-CN" dirty="0" smtClean="0"/>
              <a:t>arallel </a:t>
            </a:r>
            <a:r>
              <a:rPr lang="en-US" altLang="zh-CN" dirty="0"/>
              <a:t>C</a:t>
            </a:r>
            <a:r>
              <a:rPr lang="en-US" altLang="zh-CN" dirty="0" smtClean="0"/>
              <a:t>omputing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51520" y="1844824"/>
            <a:ext cx="2376264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436096" y="2276872"/>
            <a:ext cx="302433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1520" y="2492896"/>
            <a:ext cx="237626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36096" y="2518510"/>
            <a:ext cx="3024336" cy="910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1520" y="3076564"/>
            <a:ext cx="3096344" cy="2152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1520" y="5228010"/>
            <a:ext cx="3456384" cy="865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36096" y="3501008"/>
            <a:ext cx="3384376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407051" y="5373215"/>
            <a:ext cx="3384376" cy="648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肘形连接符 16"/>
          <p:cNvCxnSpPr>
            <a:stCxn id="9" idx="3"/>
          </p:cNvCxnSpPr>
          <p:nvPr/>
        </p:nvCxnSpPr>
        <p:spPr>
          <a:xfrm>
            <a:off x="2627784" y="2168860"/>
            <a:ext cx="2808312" cy="216024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1" idx="3"/>
          </p:cNvCxnSpPr>
          <p:nvPr/>
        </p:nvCxnSpPr>
        <p:spPr>
          <a:xfrm>
            <a:off x="2627784" y="2780928"/>
            <a:ext cx="2808312" cy="19282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3" idx="3"/>
            <a:endCxn id="15" idx="1"/>
          </p:cNvCxnSpPr>
          <p:nvPr/>
        </p:nvCxnSpPr>
        <p:spPr>
          <a:xfrm>
            <a:off x="3347864" y="4152882"/>
            <a:ext cx="2088232" cy="24822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4" idx="3"/>
            <a:endCxn id="16" idx="1"/>
          </p:cNvCxnSpPr>
          <p:nvPr/>
        </p:nvCxnSpPr>
        <p:spPr>
          <a:xfrm>
            <a:off x="3707904" y="5660653"/>
            <a:ext cx="1699147" cy="36599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29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2852936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More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10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Tensile Instability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Introduce artificial pressure to solve the particle clamping problem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020954"/>
            <a:ext cx="3816424" cy="1060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20" y="4225088"/>
            <a:ext cx="5592624" cy="9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C:\Users\Raytine\AppData\Roaming\Tencent\Users\418241703\TIM\WinTemp\RichOle\7U_9G(A(W_0M]3P7Z1BT[C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1230"/>
            <a:ext cx="6731471" cy="36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2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Vorticity</a:t>
            </a:r>
            <a:r>
              <a:rPr lang="en-US" altLang="zh-CN" dirty="0"/>
              <a:t> Confinement And Viscosity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Vorticity</a:t>
            </a:r>
            <a:r>
              <a:rPr lang="en-US" altLang="zh-CN" dirty="0" smtClean="0"/>
              <a:t> confinement to replace lost energy: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1200" dirty="0"/>
          </a:p>
          <a:p>
            <a:r>
              <a:rPr lang="en-US" altLang="zh-CN" dirty="0" smtClean="0"/>
              <a:t>XSPH viscosity for </a:t>
            </a:r>
            <a:r>
              <a:rPr lang="en-US" altLang="zh-CN" dirty="0" err="1" smtClean="0"/>
              <a:t>coherenet</a:t>
            </a:r>
            <a:r>
              <a:rPr lang="en-US" altLang="zh-CN" dirty="0" smtClean="0"/>
              <a:t> motion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8880"/>
            <a:ext cx="4304176" cy="25922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517232"/>
            <a:ext cx="4968552" cy="9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\Users\Raytine\AppData\Roaming\Tencent\Users\418241703\TIM\WinTemp\RichOle\I962W%SL21T(_%`F2{PSF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2"/>
            <a:ext cx="8948974" cy="47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971600" y="3616533"/>
            <a:ext cx="720080" cy="57606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08104" y="3521079"/>
            <a:ext cx="720080" cy="57606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731678" y="2874694"/>
            <a:ext cx="1208622" cy="148367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147354" y="2887270"/>
            <a:ext cx="1208622" cy="148367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8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2852936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Explosion is not Art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2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 smtClean="0"/>
              <a:t>Fluid Simulation Base on Particle System</a:t>
            </a:r>
          </a:p>
          <a:p>
            <a:pPr lvl="1"/>
            <a:r>
              <a:rPr lang="en-US" altLang="zh-CN" dirty="0" smtClean="0"/>
              <a:t>SPH(Smoothed Particle Hydrodynamics)</a:t>
            </a:r>
          </a:p>
          <a:p>
            <a:pPr lvl="1"/>
            <a:r>
              <a:rPr lang="en-US" altLang="zh-CN" dirty="0" smtClean="0"/>
              <a:t>Position Based Dynamics</a:t>
            </a:r>
          </a:p>
          <a:p>
            <a:pPr lvl="1"/>
            <a:endParaRPr lang="en-US" altLang="zh-CN" dirty="0"/>
          </a:p>
          <a:p>
            <a:r>
              <a:rPr lang="en-US" altLang="zh-CN" sz="3600" dirty="0" smtClean="0"/>
              <a:t>Stable and Fast</a:t>
            </a:r>
          </a:p>
          <a:p>
            <a:pPr lvl="1"/>
            <a:r>
              <a:rPr lang="en-US" altLang="zh-CN" dirty="0" smtClean="0"/>
              <a:t>Allow large time steps(&gt;0.0016s)</a:t>
            </a:r>
          </a:p>
          <a:p>
            <a:pPr lvl="1"/>
            <a:r>
              <a:rPr lang="en-US" altLang="zh-CN" dirty="0" smtClean="0"/>
              <a:t>Real-time calculation and rendering</a:t>
            </a:r>
          </a:p>
          <a:p>
            <a:endParaRPr lang="en-US" altLang="zh-CN" sz="3600" dirty="0"/>
          </a:p>
          <a:p>
            <a:r>
              <a:rPr lang="en-US" altLang="zh-CN" sz="3600" dirty="0" smtClean="0"/>
              <a:t>For game</a:t>
            </a:r>
          </a:p>
          <a:p>
            <a:pPr lvl="1"/>
            <a:r>
              <a:rPr lang="en-US" altLang="zh-CN" dirty="0" smtClean="0"/>
              <a:t> accuracy is not so important</a:t>
            </a:r>
          </a:p>
        </p:txBody>
      </p:sp>
    </p:spTree>
    <p:extLst>
      <p:ext uri="{BB962C8B-B14F-4D97-AF65-F5344CB8AC3E}">
        <p14:creationId xmlns:p14="http://schemas.microsoft.com/office/powerpoint/2010/main" val="11601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Introduce Bound Density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/>
          <a:lstStyle/>
          <a:p>
            <a:r>
              <a:rPr lang="en-US" altLang="zh-CN" sz="2400" dirty="0" smtClean="0"/>
              <a:t>Using </a:t>
            </a:r>
            <a:r>
              <a:rPr lang="en-US" altLang="zh-CN" sz="2400" dirty="0"/>
              <a:t>completely inelastic </a:t>
            </a:r>
            <a:r>
              <a:rPr lang="en-US" altLang="zh-CN" sz="2400" dirty="0" smtClean="0"/>
              <a:t>collision is not enough</a:t>
            </a:r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 smtClean="0"/>
              <a:t>Boundary Density to avoid particles squeezing in the corner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11265" name="Picture 1" descr="C:\Users\Raytine\AppData\Roaming\Tencent\Users\418241703\TIM\WinTemp\RichOle\W_(J011FN}2M7AJ%I6KV)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060848"/>
            <a:ext cx="4032448" cy="79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Raytine\AppData\Roaming\Tencent\Users\418241703\TIM\WinTemp\RichOle\L~8}643EU42{UKHG%OWTU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419633"/>
            <a:ext cx="6351663" cy="343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99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CFL Condition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CFL condition expresses that the distance that any information travels during the </a:t>
            </a:r>
            <a:r>
              <a:rPr lang="en-US" altLang="zh-CN" sz="2400" dirty="0" smtClean="0"/>
              <a:t>time step </a:t>
            </a:r>
            <a:r>
              <a:rPr lang="en-US" altLang="zh-CN" sz="2400" dirty="0"/>
              <a:t>length within the mesh must be lower than the distance between mesh elements. </a:t>
            </a:r>
            <a:r>
              <a:rPr lang="en-US" altLang="zh-CN" sz="2400" dirty="0" smtClean="0"/>
              <a:t>In </a:t>
            </a:r>
            <a:r>
              <a:rPr lang="en-US" altLang="zh-CN" sz="2400" dirty="0"/>
              <a:t>other words, </a:t>
            </a:r>
            <a:r>
              <a:rPr lang="en-US" altLang="zh-CN" sz="2400" b="1" dirty="0">
                <a:solidFill>
                  <a:srgbClr val="FF0000"/>
                </a:solidFill>
              </a:rPr>
              <a:t>information from a given cell or mesh element must propagate only to its immediate neighbors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.</a:t>
            </a:r>
          </a:p>
          <a:p>
            <a:endParaRPr lang="en-US" altLang="zh-CN" sz="2400" b="1" dirty="0">
              <a:solidFill>
                <a:srgbClr val="FF0000"/>
              </a:solidFill>
            </a:endParaRPr>
          </a:p>
          <a:p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In Flex SDK</a:t>
            </a:r>
          </a:p>
          <a:p>
            <a:pPr lvl="1"/>
            <a:endParaRPr lang="zh-CN" altLang="en-US" sz="2000" dirty="0"/>
          </a:p>
        </p:txBody>
      </p:sp>
      <p:pic>
        <p:nvPicPr>
          <p:cNvPr id="12289" name="Picture 1" descr="C:\Users\Raytine\AppData\Roaming\Tencent\Users\418241703\TIM\WinTemp\RichOle\4R4U44R(W6UUD4REWRIVE@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301208"/>
            <a:ext cx="6730630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10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Sphere Drawing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particle system, using mesh model to draw a sphere is too expensive.</a:t>
            </a:r>
          </a:p>
          <a:p>
            <a:r>
              <a:rPr lang="en-US" altLang="zh-CN" dirty="0" smtClean="0"/>
              <a:t>Use Point Sprite</a:t>
            </a:r>
          </a:p>
          <a:p>
            <a:r>
              <a:rPr lang="en-US" altLang="zh-CN" dirty="0" smtClean="0"/>
              <a:t>Use Fragment </a:t>
            </a:r>
            <a:r>
              <a:rPr lang="en-US" altLang="zh-CN" dirty="0" err="1" smtClean="0"/>
              <a:t>Shader</a:t>
            </a:r>
            <a:r>
              <a:rPr lang="en-US" altLang="zh-CN" dirty="0" smtClean="0"/>
              <a:t> to render </a:t>
            </a:r>
            <a:r>
              <a:rPr lang="en-US" altLang="zh-CN" dirty="0"/>
              <a:t>the </a:t>
            </a:r>
            <a:r>
              <a:rPr lang="en-US" altLang="zh-CN" dirty="0" smtClean="0"/>
              <a:t>rectangle to be a circle</a:t>
            </a:r>
          </a:p>
          <a:p>
            <a:r>
              <a:rPr lang="en-US" altLang="zh-CN" dirty="0" smtClean="0"/>
              <a:t>Use </a:t>
            </a:r>
            <a:r>
              <a:rPr lang="en-US" altLang="zh-CN" dirty="0" err="1" smtClean="0"/>
              <a:t>Phong</a:t>
            </a:r>
            <a:r>
              <a:rPr lang="en-US" altLang="zh-CN" dirty="0" smtClean="0"/>
              <a:t> Lighting Model to draw shadow on the circle to fool people’s eyes.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20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Sphere Drawing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2776"/>
            <a:ext cx="611699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Parameters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The system’s </a:t>
            </a:r>
            <a:r>
              <a:rPr lang="en-US" altLang="zh-CN" sz="2400" dirty="0" err="1" smtClean="0"/>
              <a:t>performence</a:t>
            </a:r>
            <a:r>
              <a:rPr lang="en-US" altLang="zh-CN" sz="2400" dirty="0" smtClean="0"/>
              <a:t> is highly depended on parameters.</a:t>
            </a:r>
          </a:p>
          <a:p>
            <a:r>
              <a:rPr lang="en-US" altLang="zh-CN" sz="2400" dirty="0" smtClean="0"/>
              <a:t>Search and try.</a:t>
            </a:r>
            <a:endParaRPr lang="en-US" altLang="zh-CN" sz="2400" dirty="0"/>
          </a:p>
          <a:p>
            <a:r>
              <a:rPr lang="en-US" altLang="zh-CN" sz="2400" dirty="0" smtClean="0"/>
              <a:t>One paper is not enough:</a:t>
            </a:r>
          </a:p>
        </p:txBody>
      </p:sp>
      <p:pic>
        <p:nvPicPr>
          <p:cNvPr id="4" name="图片 3" descr="C:\Users\Raytine\AppData\Roaming\Tencent\Users\418241703\TIM\WinTemp\RichOle\PW55K@~U3QL)W_BK(L8VQC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96952"/>
            <a:ext cx="6689076" cy="3456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73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2852936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1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525963"/>
          </a:xfrm>
        </p:spPr>
        <p:txBody>
          <a:bodyPr/>
          <a:lstStyle/>
          <a:p>
            <a:r>
              <a:rPr lang="en-US" altLang="zh-CN" sz="2800" dirty="0"/>
              <a:t>MACKLIN M., MÜLLER M.: Position based fluids. ACM Trans. Graph. 32, 4 (July 2013), 104:1–104:12. </a:t>
            </a:r>
            <a:r>
              <a:rPr lang="en-US" altLang="zh-CN" sz="2800" dirty="0" smtClean="0"/>
              <a:t>5</a:t>
            </a:r>
          </a:p>
          <a:p>
            <a:endParaRPr lang="zh-CN" altLang="zh-CN" sz="2800" dirty="0"/>
          </a:p>
          <a:p>
            <a:r>
              <a:rPr lang="en-US" altLang="zh-CN" sz="2800" dirty="0"/>
              <a:t>Simon Green, Particle Simulation using CUDA, May </a:t>
            </a:r>
            <a:r>
              <a:rPr lang="en-US" altLang="zh-CN" sz="2800" dirty="0" smtClean="0"/>
              <a:t>2010</a:t>
            </a:r>
          </a:p>
          <a:p>
            <a:endParaRPr lang="zh-CN" altLang="zh-CN" sz="2800" dirty="0"/>
          </a:p>
          <a:p>
            <a:r>
              <a:rPr lang="en-US" altLang="zh-CN" sz="2800" dirty="0"/>
              <a:t>MÜLLER M., HEIDELBERGER B., HENNIX M., RATCLIFF J.: Position based dynamics. Journal of Visual Communication and Image Representation 18, 2 (2007), 109–118. 2, </a:t>
            </a:r>
            <a:r>
              <a:rPr lang="en-US" altLang="zh-CN" sz="2800" dirty="0" smtClean="0"/>
              <a:t>22</a:t>
            </a:r>
            <a:endParaRPr lang="zh-CN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71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59868" y="5877272"/>
            <a:ext cx="542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50k particles Dam Break/ 2 steps, 4 iterations /</a:t>
            </a:r>
            <a:r>
              <a:rPr lang="en-US" altLang="zh-CN" dirty="0"/>
              <a:t> </a:t>
            </a:r>
            <a:r>
              <a:rPr lang="en-US" altLang="zh-CN" dirty="0" smtClean="0"/>
              <a:t>45fps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54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2852936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Implementation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19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Enforcing Incompressibility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1673819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SPH Density Estimator:</a:t>
            </a:r>
            <a:endParaRPr lang="zh-CN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3568" y="3866272"/>
            <a:ext cx="81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ρ:  density</a:t>
            </a:r>
          </a:p>
          <a:p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US" altLang="zh-C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:  smoothing radius</a:t>
            </a:r>
          </a:p>
          <a:p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altLang="zh-C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:  position</a:t>
            </a:r>
          </a:p>
          <a:p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altLang="zh-C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:   the chosen particle</a:t>
            </a:r>
          </a:p>
          <a:p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  <a:r>
              <a:rPr lang="en-US" altLang="zh-C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:   neighbors of I, neighbors are defined by smoothing </a:t>
            </a:r>
            <a:r>
              <a:rPr lang="en-US" altLang="zh-CN" sz="2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raius</a:t>
            </a:r>
            <a:r>
              <a:rPr lang="en-US" altLang="zh-CN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‘h’ </a:t>
            </a:r>
            <a:endParaRPr lang="zh-CN" alt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51" y="2371153"/>
            <a:ext cx="5924743" cy="14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Enforcing Incompressibility</a:t>
            </a:r>
            <a:endParaRPr lang="zh-CN" altLang="en-US" dirty="0"/>
          </a:p>
        </p:txBody>
      </p:sp>
      <p:pic>
        <p:nvPicPr>
          <p:cNvPr id="4" name="图片 3" descr="C:\Users\Raytine\AppData\Roaming\Tencent\Users\418241703\TIM\WinTemp\RichOle\MB0GKGR9K)YRG@TVB${IV8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53" y="1799805"/>
            <a:ext cx="3167366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C:\Users\Raytine\AppData\Roaming\Tencent\Users\418241703\TIM\WinTemp\RichOle\32D78Q4ZP6X7ZS3))SI@(2P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53" y="3284984"/>
            <a:ext cx="23431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Raytine\AppData\Roaming\Tencent\Users\418241703\TIM\WinTemp\RichOle\LY1XC@Y26VR`DMKM_79Y)}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1" y="3866009"/>
            <a:ext cx="18669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395536" y="1340768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SPH Density Estimator: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5536" y="2852936"/>
            <a:ext cx="156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Constrain:</a:t>
            </a:r>
            <a:endParaRPr lang="zh-CN" altLang="en-US" sz="2400" dirty="0"/>
          </a:p>
        </p:txBody>
      </p:sp>
      <p:sp>
        <p:nvSpPr>
          <p:cNvPr id="11" name="右箭头 10"/>
          <p:cNvSpPr/>
          <p:nvPr/>
        </p:nvSpPr>
        <p:spPr>
          <a:xfrm>
            <a:off x="3707904" y="2735909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C:\Users\Raytine\AppData\Roaming\Tencent\Users\418241703\TIM\WinTemp\RichOle\RAUIO$LSDB7X]B50~KC%S42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82" y="1628800"/>
            <a:ext cx="34480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C:\Users\Raytine\AppData\Roaming\Tencent\Users\418241703\TIM\WinTemp\RichOle\EQYZ4A9R}RYC~R6U9QH8`Y5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50" y="2574568"/>
            <a:ext cx="22002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C:\Users\Raytine\AppData\Roaming\Tencent\Users\418241703\TIM\WinTemp\RichOle\8E9@EAG`L%)@RJX7IIDO92H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52" y="3411018"/>
            <a:ext cx="374332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395536" y="4680125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SPH Kernel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pic>
        <p:nvPicPr>
          <p:cNvPr id="1025" name="Picture 1" descr="C:\Users\Raytine\AppData\Roaming\Tencent\Users\418241703\TIM\WinTemp\RichOle\H79BB(`HF`KI_FTY0~X5~C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066" y="4764656"/>
            <a:ext cx="4708504" cy="192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1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2852936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Implementation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\Users\Raytine\AppData\Roaming\Tencent\Users\418241703\TIM\WinTemp\RichOle\OBMUF@[WF9LWCOE4D4EOCZ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96025" cy="67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95536" y="476672"/>
            <a:ext cx="3456384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5536" y="1504183"/>
            <a:ext cx="3456384" cy="772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5536" y="2492896"/>
            <a:ext cx="3456384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5536" y="3284984"/>
            <a:ext cx="4320480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5536" y="4293096"/>
            <a:ext cx="3384376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95536" y="5301208"/>
            <a:ext cx="4752528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5220072" y="2960948"/>
            <a:ext cx="864096" cy="32403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96252" y="2799800"/>
            <a:ext cx="2956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Parallelizable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259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Particle System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00808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OpenGL for rendering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CUDA 9.2 for parallelization computation</a:t>
            </a:r>
            <a:endParaRPr lang="zh-CN" altLang="en-US" sz="2800" dirty="0"/>
          </a:p>
        </p:txBody>
      </p:sp>
      <p:pic>
        <p:nvPicPr>
          <p:cNvPr id="4097" name="Picture 1" descr="C:\Users\Raytine\AppData\Roaming\Tencent\Users\418241703\TIM\WinTemp\RichOle\PR$IR~%]3@[0KZ2]H]KNHB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2" y="3343082"/>
            <a:ext cx="2744005" cy="311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427</Words>
  <Application>Microsoft Office PowerPoint</Application>
  <PresentationFormat>全屏显示(4:3)</PresentationFormat>
  <Paragraphs>90</Paragraphs>
  <Slides>26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Position Based Fluids</vt:lpstr>
      <vt:lpstr>PowerPoint 演示文稿</vt:lpstr>
      <vt:lpstr>PowerPoint 演示文稿</vt:lpstr>
      <vt:lpstr>Implementation</vt:lpstr>
      <vt:lpstr>Enforcing Incompressibility</vt:lpstr>
      <vt:lpstr>Enforcing Incompressibility</vt:lpstr>
      <vt:lpstr>Implementation</vt:lpstr>
      <vt:lpstr>PowerPoint 演示文稿</vt:lpstr>
      <vt:lpstr>Particle System</vt:lpstr>
      <vt:lpstr>Particle System</vt:lpstr>
      <vt:lpstr>Particle System</vt:lpstr>
      <vt:lpstr>Particle System</vt:lpstr>
      <vt:lpstr>Parallel Computing</vt:lpstr>
      <vt:lpstr>More</vt:lpstr>
      <vt:lpstr>Tensile Instability</vt:lpstr>
      <vt:lpstr>PowerPoint 演示文稿</vt:lpstr>
      <vt:lpstr>Vorticity Confinement And Viscosity</vt:lpstr>
      <vt:lpstr>PowerPoint 演示文稿</vt:lpstr>
      <vt:lpstr>Explosion is not Art</vt:lpstr>
      <vt:lpstr>Introduce Bound Density</vt:lpstr>
      <vt:lpstr>CFL Condition</vt:lpstr>
      <vt:lpstr>Sphere Drawing</vt:lpstr>
      <vt:lpstr>Sphere Drawing</vt:lpstr>
      <vt:lpstr>Parameters</vt:lpstr>
      <vt:lpstr>Thank You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Position Based Fluids</dc:title>
  <dc:creator>SJR SJR</dc:creator>
  <cp:lastModifiedBy>Windows 用户</cp:lastModifiedBy>
  <cp:revision>26</cp:revision>
  <dcterms:created xsi:type="dcterms:W3CDTF">2018-06-22T16:32:15Z</dcterms:created>
  <dcterms:modified xsi:type="dcterms:W3CDTF">2019-08-13T06:23:35Z</dcterms:modified>
</cp:coreProperties>
</file>